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8" r:id="rId7"/>
    <p:sldId id="267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B8B60-F5C3-4B68-BDBE-510ED2D3DC56}" v="48" dt="2021-05-31T21:49:40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5" d="100"/>
          <a:sy n="85" d="100"/>
        </p:scale>
        <p:origin x="8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a Couture" userId="3d90365817be0029" providerId="LiveId" clId="{277B8B60-F5C3-4B68-BDBE-510ED2D3DC56}"/>
    <pc:docChg chg="undo custSel addSld delSld modSld">
      <pc:chgData name="Myra Couture" userId="3d90365817be0029" providerId="LiveId" clId="{277B8B60-F5C3-4B68-BDBE-510ED2D3DC56}" dt="2021-05-31T21:35:35.371" v="926"/>
      <pc:docMkLst>
        <pc:docMk/>
      </pc:docMkLst>
      <pc:sldChg chg="new del">
        <pc:chgData name="Myra Couture" userId="3d90365817be0029" providerId="LiveId" clId="{277B8B60-F5C3-4B68-BDBE-510ED2D3DC56}" dt="2021-05-31T17:59:10.283" v="8" actId="2696"/>
        <pc:sldMkLst>
          <pc:docMk/>
          <pc:sldMk cId="2713309440" sldId="256"/>
        </pc:sldMkLst>
      </pc:sldChg>
      <pc:sldChg chg="addSp delSp modSp new mod setBg modAnim delDesignElem">
        <pc:chgData name="Myra Couture" userId="3d90365817be0029" providerId="LiveId" clId="{277B8B60-F5C3-4B68-BDBE-510ED2D3DC56}" dt="2021-05-31T21:24:59.952" v="914"/>
        <pc:sldMkLst>
          <pc:docMk/>
          <pc:sldMk cId="727673237" sldId="257"/>
        </pc:sldMkLst>
        <pc:spChg chg="add del mod ord">
          <ac:chgData name="Myra Couture" userId="3d90365817be0029" providerId="LiveId" clId="{277B8B60-F5C3-4B68-BDBE-510ED2D3DC56}" dt="2021-05-31T20:49:32.211" v="665" actId="26606"/>
          <ac:spMkLst>
            <pc:docMk/>
            <pc:sldMk cId="727673237" sldId="257"/>
            <ac:spMk id="2" creationId="{D30B8192-3B3E-4DB1-B849-FF6240ACF1BE}"/>
          </ac:spMkLst>
        </pc:spChg>
        <pc:spChg chg="del">
          <ac:chgData name="Myra Couture" userId="3d90365817be0029" providerId="LiveId" clId="{277B8B60-F5C3-4B68-BDBE-510ED2D3DC56}" dt="2021-05-31T18:10:30.460" v="43" actId="22"/>
          <ac:spMkLst>
            <pc:docMk/>
            <pc:sldMk cId="727673237" sldId="257"/>
            <ac:spMk id="3" creationId="{A4B3140B-AEF1-4BD8-9994-4FA768231BCD}"/>
          </ac:spMkLst>
        </pc:spChg>
        <pc:spChg chg="add del mod">
          <ac:chgData name="Myra Couture" userId="3d90365817be0029" providerId="LiveId" clId="{277B8B60-F5C3-4B68-BDBE-510ED2D3DC56}" dt="2021-05-31T20:25:00.233" v="518" actId="21"/>
          <ac:spMkLst>
            <pc:docMk/>
            <pc:sldMk cId="727673237" sldId="257"/>
            <ac:spMk id="4" creationId="{527B97FA-B7B0-44F6-8172-44E1C0D3965C}"/>
          </ac:spMkLst>
        </pc:spChg>
        <pc:spChg chg="add del mod">
          <ac:chgData name="Myra Couture" userId="3d90365817be0029" providerId="LiveId" clId="{277B8B60-F5C3-4B68-BDBE-510ED2D3DC56}" dt="2021-05-31T20:23:33.610" v="505" actId="21"/>
          <ac:spMkLst>
            <pc:docMk/>
            <pc:sldMk cId="727673237" sldId="257"/>
            <ac:spMk id="8" creationId="{25EBE6C3-E932-4633-BC9D-3B6F4DB3AF7E}"/>
          </ac:spMkLst>
        </pc:spChg>
        <pc:spChg chg="add del">
          <ac:chgData name="Myra Couture" userId="3d90365817be0029" providerId="LiveId" clId="{277B8B60-F5C3-4B68-BDBE-510ED2D3DC56}" dt="2021-05-31T20:49:32.211" v="665" actId="26606"/>
          <ac:spMkLst>
            <pc:docMk/>
            <pc:sldMk cId="727673237" sldId="257"/>
            <ac:spMk id="12" creationId="{876248C8-0720-48AB-91BA-5F530BB41E5E}"/>
          </ac:spMkLst>
        </pc:spChg>
        <pc:spChg chg="add del">
          <ac:chgData name="Myra Couture" userId="3d90365817be0029" providerId="LiveId" clId="{277B8B60-F5C3-4B68-BDBE-510ED2D3DC56}" dt="2021-05-31T20:49:32.211" v="665" actId="26606"/>
          <ac:spMkLst>
            <pc:docMk/>
            <pc:sldMk cId="727673237" sldId="257"/>
            <ac:spMk id="14" creationId="{523BEDA7-D0B8-4802-8168-92452653BC9F}"/>
          </ac:spMkLst>
        </pc:spChg>
        <pc:spChg chg="add del">
          <ac:chgData name="Myra Couture" userId="3d90365817be0029" providerId="LiveId" clId="{277B8B60-F5C3-4B68-BDBE-510ED2D3DC56}" dt="2021-05-31T20:49:32.211" v="665" actId="26606"/>
          <ac:spMkLst>
            <pc:docMk/>
            <pc:sldMk cId="727673237" sldId="257"/>
            <ac:spMk id="16" creationId="{D2EFF34B-7B1A-4F9D-8CEE-A40962BC7C21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27673237" sldId="257"/>
            <ac:spMk id="21" creationId="{2151139A-886F-4B97-8815-729AD3831BBD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27673237" sldId="257"/>
            <ac:spMk id="23" creationId="{AB5E08C4-8CDD-4623-A5B8-E998C6DEE3B7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27673237" sldId="257"/>
            <ac:spMk id="25" creationId="{15F33878-D502-4FFA-8ACE-F2AECDB2A23F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27673237" sldId="257"/>
            <ac:spMk id="27" creationId="{D3539FEE-81D3-4406-802E-60B20B16F4F6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27673237" sldId="257"/>
            <ac:spMk id="29" creationId="{DC701763-729E-462F-A5A8-E0DEFEB1E2E4}"/>
          </ac:spMkLst>
        </pc:spChg>
        <pc:picChg chg="add del mod ord">
          <ac:chgData name="Myra Couture" userId="3d90365817be0029" providerId="LiveId" clId="{277B8B60-F5C3-4B68-BDBE-510ED2D3DC56}" dt="2021-05-31T20:49:47.906" v="669" actId="1076"/>
          <ac:picMkLst>
            <pc:docMk/>
            <pc:sldMk cId="727673237" sldId="257"/>
            <ac:picMk id="5" creationId="{981B2061-A76A-40E2-AB8E-FC843C17C986}"/>
          </ac:picMkLst>
        </pc:picChg>
        <pc:picChg chg="add mod">
          <ac:chgData name="Myra Couture" userId="3d90365817be0029" providerId="LiveId" clId="{277B8B60-F5C3-4B68-BDBE-510ED2D3DC56}" dt="2021-05-31T20:50:02.744" v="672" actId="14100"/>
          <ac:picMkLst>
            <pc:docMk/>
            <pc:sldMk cId="727673237" sldId="257"/>
            <ac:picMk id="7" creationId="{0344CE5F-4124-4B35-8F86-1CB8ED580A56}"/>
          </ac:picMkLst>
        </pc:picChg>
      </pc:sldChg>
      <pc:sldChg chg="addSp delSp modSp new mod setBg modAnim delDesignElem">
        <pc:chgData name="Myra Couture" userId="3d90365817be0029" providerId="LiveId" clId="{277B8B60-F5C3-4B68-BDBE-510ED2D3DC56}" dt="2021-05-31T21:27:01.592" v="916"/>
        <pc:sldMkLst>
          <pc:docMk/>
          <pc:sldMk cId="778631530" sldId="258"/>
        </pc:sldMkLst>
        <pc:spChg chg="mod">
          <ac:chgData name="Myra Couture" userId="3d90365817be0029" providerId="LiveId" clId="{277B8B60-F5C3-4B68-BDBE-510ED2D3DC56}" dt="2021-05-31T20:45:40.632" v="648" actId="26606"/>
          <ac:spMkLst>
            <pc:docMk/>
            <pc:sldMk cId="778631530" sldId="258"/>
            <ac:spMk id="2" creationId="{C6C07A12-8A0A-462F-A8EE-9D5C59F025F9}"/>
          </ac:spMkLst>
        </pc:spChg>
        <pc:spChg chg="del">
          <ac:chgData name="Myra Couture" userId="3d90365817be0029" providerId="LiveId" clId="{277B8B60-F5C3-4B68-BDBE-510ED2D3DC56}" dt="2021-05-31T18:13:33.059" v="103" actId="22"/>
          <ac:spMkLst>
            <pc:docMk/>
            <pc:sldMk cId="778631530" sldId="258"/>
            <ac:spMk id="3" creationId="{13B03A16-ACE5-4013-9D10-2C99159BB29E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78631530" sldId="258"/>
            <ac:spMk id="10" creationId="{6753252F-4873-4F63-801D-CC719279A7D5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778631530" sldId="258"/>
            <ac:spMk id="12" creationId="{047C8CCB-F95D-4249-92DD-651249D3535A}"/>
          </ac:spMkLst>
        </pc:spChg>
        <pc:picChg chg="add mod ord">
          <ac:chgData name="Myra Couture" userId="3d90365817be0029" providerId="LiveId" clId="{277B8B60-F5C3-4B68-BDBE-510ED2D3DC56}" dt="2021-05-31T21:04:04.149" v="779" actId="1076"/>
          <ac:picMkLst>
            <pc:docMk/>
            <pc:sldMk cId="778631530" sldId="258"/>
            <ac:picMk id="5" creationId="{09AFBE57-0000-49EA-B6C2-AFA0E37CFE9B}"/>
          </ac:picMkLst>
        </pc:picChg>
      </pc:sldChg>
      <pc:sldChg chg="addSp delSp modSp new mod setBg modAnim delDesignElem">
        <pc:chgData name="Myra Couture" userId="3d90365817be0029" providerId="LiveId" clId="{277B8B60-F5C3-4B68-BDBE-510ED2D3DC56}" dt="2021-05-31T21:29:02.858" v="918"/>
        <pc:sldMkLst>
          <pc:docMk/>
          <pc:sldMk cId="3059866514" sldId="259"/>
        </pc:sldMkLst>
        <pc:spChg chg="mod">
          <ac:chgData name="Myra Couture" userId="3d90365817be0029" providerId="LiveId" clId="{277B8B60-F5C3-4B68-BDBE-510ED2D3DC56}" dt="2021-05-31T20:49:17.104" v="664" actId="1076"/>
          <ac:spMkLst>
            <pc:docMk/>
            <pc:sldMk cId="3059866514" sldId="259"/>
            <ac:spMk id="2" creationId="{679B9A93-7DD1-44FE-B82C-7958193247E3}"/>
          </ac:spMkLst>
        </pc:spChg>
        <pc:spChg chg="del">
          <ac:chgData name="Myra Couture" userId="3d90365817be0029" providerId="LiveId" clId="{277B8B60-F5C3-4B68-BDBE-510ED2D3DC56}" dt="2021-05-31T18:15:33.464" v="132" actId="22"/>
          <ac:spMkLst>
            <pc:docMk/>
            <pc:sldMk cId="3059866514" sldId="259"/>
            <ac:spMk id="3" creationId="{4F0DC369-199D-4276-AEF9-40511B86D76C}"/>
          </ac:spMkLst>
        </pc:spChg>
        <pc:spChg chg="add del">
          <ac:chgData name="Myra Couture" userId="3d90365817be0029" providerId="LiveId" clId="{277B8B60-F5C3-4B68-BDBE-510ED2D3DC56}" dt="2021-05-31T20:46:37.127" v="650" actId="26606"/>
          <ac:spMkLst>
            <pc:docMk/>
            <pc:sldMk cId="3059866514" sldId="259"/>
            <ac:spMk id="10" creationId="{68AF5748-FED8-45BA-8631-26D1D10F3246}"/>
          </ac:spMkLst>
        </pc:spChg>
        <pc:spChg chg="add del">
          <ac:chgData name="Myra Couture" userId="3d90365817be0029" providerId="LiveId" clId="{277B8B60-F5C3-4B68-BDBE-510ED2D3DC56}" dt="2021-05-31T20:46:37.127" v="650" actId="26606"/>
          <ac:spMkLst>
            <pc:docMk/>
            <pc:sldMk cId="3059866514" sldId="259"/>
            <ac:spMk id="12" creationId="{AF2F604E-43BE-4DC3-B983-E071523364F8}"/>
          </ac:spMkLst>
        </pc:spChg>
        <pc:spChg chg="add del">
          <ac:chgData name="Myra Couture" userId="3d90365817be0029" providerId="LiveId" clId="{277B8B60-F5C3-4B68-BDBE-510ED2D3DC56}" dt="2021-05-31T20:46:37.127" v="650" actId="26606"/>
          <ac:spMkLst>
            <pc:docMk/>
            <pc:sldMk cId="3059866514" sldId="259"/>
            <ac:spMk id="14" creationId="{08C9B587-E65E-4B52-B37C-ABEBB6E87928}"/>
          </ac:spMkLst>
        </pc:spChg>
        <pc:spChg chg="add del">
          <ac:chgData name="Myra Couture" userId="3d90365817be0029" providerId="LiveId" clId="{277B8B60-F5C3-4B68-BDBE-510ED2D3DC56}" dt="2021-05-31T20:47:09.871" v="652" actId="26606"/>
          <ac:spMkLst>
            <pc:docMk/>
            <pc:sldMk cId="3059866514" sldId="259"/>
            <ac:spMk id="16" creationId="{1707FC24-6981-43D9-B525-C7832BA22463}"/>
          </ac:spMkLst>
        </pc:spChg>
        <pc:spChg chg="add del">
          <ac:chgData name="Myra Couture" userId="3d90365817be0029" providerId="LiveId" clId="{277B8B60-F5C3-4B68-BDBE-510ED2D3DC56}" dt="2021-05-31T20:48:43.172" v="659" actId="26606"/>
          <ac:spMkLst>
            <pc:docMk/>
            <pc:sldMk cId="3059866514" sldId="259"/>
            <ac:spMk id="18" creationId="{6753252F-4873-4F63-801D-CC719279A7D5}"/>
          </ac:spMkLst>
        </pc:spChg>
        <pc:spChg chg="add del">
          <ac:chgData name="Myra Couture" userId="3d90365817be0029" providerId="LiveId" clId="{277B8B60-F5C3-4B68-BDBE-510ED2D3DC56}" dt="2021-05-31T20:48:43.172" v="659" actId="26606"/>
          <ac:spMkLst>
            <pc:docMk/>
            <pc:sldMk cId="3059866514" sldId="259"/>
            <ac:spMk id="19" creationId="{047C8CCB-F95D-4249-92DD-651249D3535A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059866514" sldId="259"/>
            <ac:spMk id="24" creationId="{A8384FB5-9ADC-4DDC-881B-597D56F5B15D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059866514" sldId="259"/>
            <ac:spMk id="26" creationId="{91E5A9A7-95C6-4F4F-B00E-C82E07FE62EF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059866514" sldId="259"/>
            <ac:spMk id="28" creationId="{D07DD2DE-F619-49DD-B5E7-03A290FF4ED1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059866514" sldId="259"/>
            <ac:spMk id="30" creationId="{85149191-5F60-4A28-AAFF-039F96B0F3EC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059866514" sldId="259"/>
            <ac:spMk id="32" creationId="{F8260ED5-17F7-4158-B241-D51DD4CF1B7E}"/>
          </ac:spMkLst>
        </pc:spChg>
        <pc:picChg chg="add mod ord">
          <ac:chgData name="Myra Couture" userId="3d90365817be0029" providerId="LiveId" clId="{277B8B60-F5C3-4B68-BDBE-510ED2D3DC56}" dt="2021-05-31T20:48:43.172" v="659" actId="26606"/>
          <ac:picMkLst>
            <pc:docMk/>
            <pc:sldMk cId="3059866514" sldId="259"/>
            <ac:picMk id="5" creationId="{2E5772AD-6D04-474C-9D1A-9601854287E7}"/>
          </ac:picMkLst>
        </pc:picChg>
      </pc:sldChg>
      <pc:sldChg chg="addSp delSp modSp new mod setBg modAnim delDesignElem">
        <pc:chgData name="Myra Couture" userId="3d90365817be0029" providerId="LiveId" clId="{277B8B60-F5C3-4B68-BDBE-510ED2D3DC56}" dt="2021-05-31T21:30:42.850" v="920"/>
        <pc:sldMkLst>
          <pc:docMk/>
          <pc:sldMk cId="2416055676" sldId="260"/>
        </pc:sldMkLst>
        <pc:spChg chg="mod ord">
          <ac:chgData name="Myra Couture" userId="3d90365817be0029" providerId="LiveId" clId="{277B8B60-F5C3-4B68-BDBE-510ED2D3DC56}" dt="2021-05-31T20:50:33.103" v="676" actId="26606"/>
          <ac:spMkLst>
            <pc:docMk/>
            <pc:sldMk cId="2416055676" sldId="260"/>
            <ac:spMk id="2" creationId="{F7F673A3-EB14-4E01-B507-560F0B2D80FB}"/>
          </ac:spMkLst>
        </pc:spChg>
        <pc:spChg chg="del">
          <ac:chgData name="Myra Couture" userId="3d90365817be0029" providerId="LiveId" clId="{277B8B60-F5C3-4B68-BDBE-510ED2D3DC56}" dt="2021-05-31T18:16:21.145" v="133" actId="22"/>
          <ac:spMkLst>
            <pc:docMk/>
            <pc:sldMk cId="2416055676" sldId="260"/>
            <ac:spMk id="3" creationId="{EE1C5F22-14EA-46EC-82B1-BEA9B2444F2D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416055676" sldId="260"/>
            <ac:spMk id="10" creationId="{9203DE33-2CD4-4CA8-9AF3-37C3B65133B0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416055676" sldId="260"/>
            <ac:spMk id="12" creationId="{0AF57B88-1D4C-41FA-A761-EC1DD10C35CB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416055676" sldId="260"/>
            <ac:spMk id="14" creationId="{D2548F45-5164-4ABB-8212-7F293FDED8D4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416055676" sldId="260"/>
            <ac:spMk id="16" creationId="{5E81CCFB-7BEF-4186-86FB-D09450B4D02D}"/>
          </ac:spMkLst>
        </pc:spChg>
        <pc:picChg chg="add mod ord">
          <ac:chgData name="Myra Couture" userId="3d90365817be0029" providerId="LiveId" clId="{277B8B60-F5C3-4B68-BDBE-510ED2D3DC56}" dt="2021-05-31T21:04:22.259" v="781" actId="1076"/>
          <ac:picMkLst>
            <pc:docMk/>
            <pc:sldMk cId="2416055676" sldId="260"/>
            <ac:picMk id="5" creationId="{DD9051D6-1F09-4E99-99B7-29E9C0E468BB}"/>
          </ac:picMkLst>
        </pc:picChg>
      </pc:sldChg>
      <pc:sldChg chg="addSp delSp modSp new del mod setBg">
        <pc:chgData name="Myra Couture" userId="3d90365817be0029" providerId="LiveId" clId="{277B8B60-F5C3-4B68-BDBE-510ED2D3DC56}" dt="2021-05-31T21:08:23.146" v="855" actId="2696"/>
        <pc:sldMkLst>
          <pc:docMk/>
          <pc:sldMk cId="1030375398" sldId="261"/>
        </pc:sldMkLst>
        <pc:spChg chg="mo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2" creationId="{7FD05C32-BAC5-4533-B6C7-D4DAD07A5792}"/>
          </ac:spMkLst>
        </pc:spChg>
        <pc:spChg chg="del">
          <ac:chgData name="Myra Couture" userId="3d90365817be0029" providerId="LiveId" clId="{277B8B60-F5C3-4B68-BDBE-510ED2D3DC56}" dt="2021-05-31T18:18:48.002" v="134" actId="22"/>
          <ac:spMkLst>
            <pc:docMk/>
            <pc:sldMk cId="1030375398" sldId="261"/>
            <ac:spMk id="3" creationId="{61E4F24E-5948-4221-B8F6-5372215DD1E1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9" creationId="{17740592-051F-4DCC-B84B-9CB93FC8E3E3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12" creationId="{1B15ED52-F352-441B-82BF-E0EA34836D08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14" creationId="{3B2E3793-BFE6-45A2-9B7B-E18844431C99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16" creationId="{BC4C4868-CB8F-4AF9-9CDB-8108F2C19B67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18" creationId="{375E0459-6403-40CD-989D-56A4407CA12E}"/>
          </ac:spMkLst>
        </pc:spChg>
        <pc:spChg chg="add">
          <ac:chgData name="Myra Couture" userId="3d90365817be0029" providerId="LiveId" clId="{277B8B60-F5C3-4B68-BDBE-510ED2D3DC56}" dt="2021-05-31T20:55:50.955" v="677" actId="26606"/>
          <ac:spMkLst>
            <pc:docMk/>
            <pc:sldMk cId="1030375398" sldId="261"/>
            <ac:spMk id="20" creationId="{53E5B1A8-3AC9-4BD1-9BBC-78CA94F2D1BA}"/>
          </ac:spMkLst>
        </pc:spChg>
        <pc:picChg chg="add mod ord">
          <ac:chgData name="Myra Couture" userId="3d90365817be0029" providerId="LiveId" clId="{277B8B60-F5C3-4B68-BDBE-510ED2D3DC56}" dt="2021-05-31T21:04:49.986" v="784" actId="1076"/>
          <ac:picMkLst>
            <pc:docMk/>
            <pc:sldMk cId="1030375398" sldId="261"/>
            <ac:picMk id="5" creationId="{B2BC0E6B-BF6F-4855-B7D0-993E5160FDAA}"/>
          </ac:picMkLst>
        </pc:picChg>
      </pc:sldChg>
      <pc:sldChg chg="addSp delSp modSp new del mod">
        <pc:chgData name="Myra Couture" userId="3d90365817be0029" providerId="LiveId" clId="{277B8B60-F5C3-4B68-BDBE-510ED2D3DC56}" dt="2021-05-31T20:33:25.812" v="533" actId="2696"/>
        <pc:sldMkLst>
          <pc:docMk/>
          <pc:sldMk cId="1439085157" sldId="262"/>
        </pc:sldMkLst>
        <pc:spChg chg="del">
          <ac:chgData name="Myra Couture" userId="3d90365817be0029" providerId="LiveId" clId="{277B8B60-F5C3-4B68-BDBE-510ED2D3DC56}" dt="2021-05-31T18:20:20.592" v="135" actId="22"/>
          <ac:spMkLst>
            <pc:docMk/>
            <pc:sldMk cId="1439085157" sldId="262"/>
            <ac:spMk id="3" creationId="{BD620A4E-48A6-406D-AA0A-F91695FD4B30}"/>
          </ac:spMkLst>
        </pc:spChg>
        <pc:spChg chg="add mod">
          <ac:chgData name="Myra Couture" userId="3d90365817be0029" providerId="LiveId" clId="{277B8B60-F5C3-4B68-BDBE-510ED2D3DC56}" dt="2021-05-31T20:32:56.680" v="529" actId="5793"/>
          <ac:spMkLst>
            <pc:docMk/>
            <pc:sldMk cId="1439085157" sldId="262"/>
            <ac:spMk id="4" creationId="{9479A7E3-A0D0-4334-A837-8E4152A0B080}"/>
          </ac:spMkLst>
        </pc:spChg>
        <pc:picChg chg="add del mod ord">
          <ac:chgData name="Myra Couture" userId="3d90365817be0029" providerId="LiveId" clId="{277B8B60-F5C3-4B68-BDBE-510ED2D3DC56}" dt="2021-05-31T20:22:14.291" v="498" actId="478"/>
          <ac:picMkLst>
            <pc:docMk/>
            <pc:sldMk cId="1439085157" sldId="262"/>
            <ac:picMk id="5" creationId="{E041DD87-49C1-4C4E-AC58-202213D0D6A9}"/>
          </ac:picMkLst>
        </pc:picChg>
      </pc:sldChg>
      <pc:sldChg chg="addSp delSp modSp new mod setBg addAnim modAnim delDesignElem">
        <pc:chgData name="Myra Couture" userId="3d90365817be0029" providerId="LiveId" clId="{277B8B60-F5C3-4B68-BDBE-510ED2D3DC56}" dt="2021-05-31T21:22:54.433" v="912"/>
        <pc:sldMkLst>
          <pc:docMk/>
          <pc:sldMk cId="2008940696" sldId="263"/>
        </pc:sldMkLst>
        <pc:spChg chg="mod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2" creationId="{3D0172EE-86F1-412C-9672-7234DF7AE82A}"/>
          </ac:spMkLst>
        </pc:spChg>
        <pc:spChg chg="mod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3" creationId="{BB0A2582-63F1-4EB8-9428-9A1AD8BBB03E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8" creationId="{6E74F532-DF2A-4FEC-851A-A57DCCCF987A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10" creationId="{53C07064-0E12-42E3-B5EB-35DEF13C9F25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12" creationId="{1D6E132E-AD20-4AD3-BB3D-06AACB7A2D4C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14" creationId="{CBC407B8-A234-4103-9C57-6DAC3B456B80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16" creationId="{27F4B9AC-6B6F-4BA8-8FFA-606B29EE32D1}"/>
          </ac:spMkLst>
        </pc:spChg>
        <pc:spChg chg="add del">
          <ac:chgData name="Myra Couture" userId="3d90365817be0029" providerId="LiveId" clId="{277B8B60-F5C3-4B68-BDBE-510ED2D3DC56}" dt="2021-05-31T20:50:12.644" v="673" actId="26606"/>
          <ac:spMkLst>
            <pc:docMk/>
            <pc:sldMk cId="2008940696" sldId="263"/>
            <ac:spMk id="18" creationId="{CDFFB47C-F618-4728-AD9C-AFC38A7F6FE4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23" creationId="{6F5A5072-7B47-4D32-B52A-4EBBF590B8A5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25" creationId="{9715DAF0-AE1B-46C9-8A6B-DB2AA05AB91D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27" creationId="{6016219D-510E-4184-9090-6D5578A87BD1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29" creationId="{AFF4A713-7B75-4B21-90D7-5AB19547C728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31" creationId="{DC631C0B-6DA6-4E57-8231-CE32B3434A7E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2008940696" sldId="263"/>
            <ac:spMk id="33" creationId="{C29501E6-A978-4A61-9689-9085AF97A53A}"/>
          </ac:spMkLst>
        </pc:spChg>
      </pc:sldChg>
      <pc:sldChg chg="addSp delSp modSp new add del mod setBg delDesignElem">
        <pc:chgData name="Myra Couture" userId="3d90365817be0029" providerId="LiveId" clId="{277B8B60-F5C3-4B68-BDBE-510ED2D3DC56}" dt="2021-05-31T21:12:40.277" v="896" actId="2696"/>
        <pc:sldMkLst>
          <pc:docMk/>
          <pc:sldMk cId="1898049490" sldId="264"/>
        </pc:sldMkLst>
        <pc:spChg chg="add del mod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2" creationId="{0D9D10F3-9D1E-41BA-B2F0-7A026F4B5980}"/>
          </ac:spMkLst>
        </pc:spChg>
        <pc:spChg chg="del">
          <ac:chgData name="Myra Couture" userId="3d90365817be0029" providerId="LiveId" clId="{277B8B60-F5C3-4B68-BDBE-510ED2D3DC56}" dt="2021-05-31T18:20:59.232" v="137" actId="931"/>
          <ac:spMkLst>
            <pc:docMk/>
            <pc:sldMk cId="1898049490" sldId="264"/>
            <ac:spMk id="3" creationId="{62790FBB-D53B-4C0F-8D21-21F560BDFB9A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9" creationId="{5A4BAF07-5E11-4EBF-8AA9-706B9369B8B6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12" creationId="{1B15ED52-F352-441B-82BF-E0EA34836D08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14" creationId="{3B2E3793-BFE6-45A2-9B7B-E18844431C99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16" creationId="{BC4C4868-CB8F-4AF9-9CDB-8108F2C19B67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18" creationId="{375E0459-6403-40CD-989D-56A4407CA12E}"/>
          </ac:spMkLst>
        </pc:spChg>
        <pc:spChg chg="add del">
          <ac:chgData name="Myra Couture" userId="3d90365817be0029" providerId="LiveId" clId="{277B8B60-F5C3-4B68-BDBE-510ED2D3DC56}" dt="2021-05-31T20:57:20.866" v="685" actId="26606"/>
          <ac:spMkLst>
            <pc:docMk/>
            <pc:sldMk cId="1898049490" sldId="264"/>
            <ac:spMk id="20" creationId="{53E5B1A8-3AC9-4BD1-9BBC-78CA94F2D1BA}"/>
          </ac:spMkLst>
        </pc:spChg>
        <pc:spChg chg="add del">
          <ac:chgData name="Myra Couture" userId="3d90365817be0029" providerId="LiveId" clId="{277B8B60-F5C3-4B68-BDBE-510ED2D3DC56}" dt="2021-05-31T20:57:20.850" v="684" actId="26606"/>
          <ac:spMkLst>
            <pc:docMk/>
            <pc:sldMk cId="1898049490" sldId="264"/>
            <ac:spMk id="25" creationId="{8950AD4C-6AF3-49F8-94E1-DBCAFB39478B}"/>
          </ac:spMkLst>
        </pc:spChg>
        <pc:spChg chg="add del">
          <ac:chgData name="Myra Couture" userId="3d90365817be0029" providerId="LiveId" clId="{277B8B60-F5C3-4B68-BDBE-510ED2D3DC56}" dt="2021-05-31T20:57:20.850" v="684" actId="26606"/>
          <ac:spMkLst>
            <pc:docMk/>
            <pc:sldMk cId="1898049490" sldId="264"/>
            <ac:spMk id="27" creationId="{0ACBD85E-A404-45CB-B532-1039E479D4C6}"/>
          </ac:spMkLst>
        </pc:spChg>
        <pc:spChg chg="add del">
          <ac:chgData name="Myra Couture" userId="3d90365817be0029" providerId="LiveId" clId="{277B8B60-F5C3-4B68-BDBE-510ED2D3DC56}" dt="2021-05-31T20:57:20.850" v="684" actId="26606"/>
          <ac:spMkLst>
            <pc:docMk/>
            <pc:sldMk cId="1898049490" sldId="264"/>
            <ac:spMk id="29" creationId="{DB1626B1-BAC7-4893-A5AC-620597685187}"/>
          </ac:spMkLst>
        </pc:spChg>
        <pc:spChg chg="add del">
          <ac:chgData name="Myra Couture" userId="3d90365817be0029" providerId="LiveId" clId="{277B8B60-F5C3-4B68-BDBE-510ED2D3DC56}" dt="2021-05-31T20:57:20.850" v="684" actId="26606"/>
          <ac:spMkLst>
            <pc:docMk/>
            <pc:sldMk cId="1898049490" sldId="264"/>
            <ac:spMk id="31" creationId="{D64E9910-51FE-45BF-973D-9D2401FD3C63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3" creationId="{53E5B1A8-3AC9-4BD1-9BBC-78CA94F2D1BA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4" creationId="{1B15ED52-F352-441B-82BF-E0EA34836D08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5" creationId="{3B2E3793-BFE6-45A2-9B7B-E18844431C99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6" creationId="{BC4C4868-CB8F-4AF9-9CDB-8108F2C19B67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7" creationId="{375E0459-6403-40CD-989D-56A4407CA12E}"/>
          </ac:spMkLst>
        </pc:spChg>
        <pc:spChg chg="add mod">
          <ac:chgData name="Myra Couture" userId="3d90365817be0029" providerId="LiveId" clId="{277B8B60-F5C3-4B68-BDBE-510ED2D3DC56}" dt="2021-05-31T21:09:39.224" v="861" actId="26606"/>
          <ac:spMkLst>
            <pc:docMk/>
            <pc:sldMk cId="1898049490" sldId="264"/>
            <ac:spMk id="38" creationId="{0D9D10F3-9D1E-41BA-B2F0-7A026F4B5980}"/>
          </ac:spMkLst>
        </pc:spChg>
        <pc:spChg chg="add del">
          <ac:chgData name="Myra Couture" userId="3d90365817be0029" providerId="LiveId" clId="{277B8B60-F5C3-4B68-BDBE-510ED2D3DC56}" dt="2021-05-31T21:02:31.339" v="773" actId="26606"/>
          <ac:spMkLst>
            <pc:docMk/>
            <pc:sldMk cId="1898049490" sldId="264"/>
            <ac:spMk id="39" creationId="{5A4BAF07-5E11-4EBF-8AA9-706B9369B8B6}"/>
          </ac:spMkLst>
        </pc:spChg>
        <pc:spChg chg="add del">
          <ac:chgData name="Myra Couture" userId="3d90365817be0029" providerId="LiveId" clId="{277B8B60-F5C3-4B68-BDBE-510ED2D3DC56}" dt="2021-05-31T21:02:31.308" v="772" actId="26606"/>
          <ac:spMkLst>
            <pc:docMk/>
            <pc:sldMk cId="1898049490" sldId="264"/>
            <ac:spMk id="44" creationId="{71FC7D98-7B8B-402A-90FC-F027482F2142}"/>
          </ac:spMkLst>
        </pc:spChg>
        <pc:spChg chg="add del">
          <ac:chgData name="Myra Couture" userId="3d90365817be0029" providerId="LiveId" clId="{277B8B60-F5C3-4B68-BDBE-510ED2D3DC56}" dt="2021-05-31T21:02:31.308" v="772" actId="26606"/>
          <ac:spMkLst>
            <pc:docMk/>
            <pc:sldMk cId="1898049490" sldId="264"/>
            <ac:spMk id="46" creationId="{AD7356EA-285B-4E5D-8FEC-104659A4FD2C}"/>
          </ac:spMkLst>
        </pc:spChg>
        <pc:spChg chg="add del">
          <ac:chgData name="Myra Couture" userId="3d90365817be0029" providerId="LiveId" clId="{277B8B60-F5C3-4B68-BDBE-510ED2D3DC56}" dt="2021-05-31T21:09:39.224" v="861" actId="26606"/>
          <ac:spMkLst>
            <pc:docMk/>
            <pc:sldMk cId="1898049490" sldId="264"/>
            <ac:spMk id="48" creationId="{50811073-89F5-46D6-83D8-BA764464977D}"/>
          </ac:spMkLst>
        </pc:spChg>
        <pc:spChg chg="add del">
          <ac:chgData name="Myra Couture" userId="3d90365817be0029" providerId="LiveId" clId="{277B8B60-F5C3-4B68-BDBE-510ED2D3DC56}" dt="2021-05-31T21:09:39.224" v="861" actId="26606"/>
          <ac:spMkLst>
            <pc:docMk/>
            <pc:sldMk cId="1898049490" sldId="264"/>
            <ac:spMk id="49" creationId="{608CD17C-4A7C-477D-A659-BA8A89A78700}"/>
          </ac:spMkLst>
        </pc:spChg>
        <pc:spChg chg="add mod">
          <ac:chgData name="Myra Couture" userId="3d90365817be0029" providerId="LiveId" clId="{277B8B60-F5C3-4B68-BDBE-510ED2D3DC56}" dt="2021-05-31T21:09:39.224" v="861" actId="26606"/>
          <ac:spMkLst>
            <pc:docMk/>
            <pc:sldMk cId="1898049490" sldId="264"/>
            <ac:spMk id="50" creationId="{5A4BAF07-5E11-4EBF-8AA9-706B9369B8B6}"/>
          </ac:spMkLst>
        </pc:spChg>
        <pc:spChg chg="add del">
          <ac:chgData name="Myra Couture" userId="3d90365817be0029" providerId="LiveId" clId="{277B8B60-F5C3-4B68-BDBE-510ED2D3DC56}" dt="2021-05-31T21:09:39.206" v="860" actId="26606"/>
          <ac:spMkLst>
            <pc:docMk/>
            <pc:sldMk cId="1898049490" sldId="264"/>
            <ac:spMk id="55" creationId="{42A5316D-ED2F-4F89-B4B4-8D9240B1A348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1898049490" sldId="264"/>
            <ac:spMk id="57" creationId="{5AAE9118-0436-4488-AC4A-C14DF6A7B6B1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1898049490" sldId="264"/>
            <ac:spMk id="58" creationId="{931DE728-8710-4D0D-ABEA-46145891733A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1898049490" sldId="264"/>
            <ac:spMk id="59" creationId="{07A0C51E-5464-4470-855E-CA530A59BF98}"/>
          </ac:spMkLst>
        </pc:spChg>
        <pc:picChg chg="add mod">
          <ac:chgData name="Myra Couture" userId="3d90365817be0029" providerId="LiveId" clId="{277B8B60-F5C3-4B68-BDBE-510ED2D3DC56}" dt="2021-05-31T21:09:39.224" v="861" actId="26606"/>
          <ac:picMkLst>
            <pc:docMk/>
            <pc:sldMk cId="1898049490" sldId="264"/>
            <ac:picMk id="5" creationId="{A3A71118-6ED8-4DB7-ADE8-2E8067F4EE94}"/>
          </ac:picMkLst>
        </pc:picChg>
      </pc:sldChg>
      <pc:sldChg chg="addSp delSp modSp new add del">
        <pc:chgData name="Myra Couture" userId="3d90365817be0029" providerId="LiveId" clId="{277B8B60-F5C3-4B68-BDBE-510ED2D3DC56}" dt="2021-05-31T20:24:58.685" v="516" actId="680"/>
        <pc:sldMkLst>
          <pc:docMk/>
          <pc:sldMk cId="402747152" sldId="265"/>
        </pc:sldMkLst>
        <pc:picChg chg="add del mod">
          <ac:chgData name="Myra Couture" userId="3d90365817be0029" providerId="LiveId" clId="{277B8B60-F5C3-4B68-BDBE-510ED2D3DC56}" dt="2021-05-31T20:23:32.558" v="504"/>
          <ac:picMkLst>
            <pc:docMk/>
            <pc:sldMk cId="402747152" sldId="265"/>
            <ac:picMk id="2" creationId="{E82064F2-8FEA-46DD-901D-5970C5E250CF}"/>
          </ac:picMkLst>
        </pc:picChg>
      </pc:sldChg>
      <pc:sldChg chg="new del">
        <pc:chgData name="Myra Couture" userId="3d90365817be0029" providerId="LiveId" clId="{277B8B60-F5C3-4B68-BDBE-510ED2D3DC56}" dt="2021-05-31T20:33:20.484" v="532" actId="2696"/>
        <pc:sldMkLst>
          <pc:docMk/>
          <pc:sldMk cId="3002999629" sldId="265"/>
        </pc:sldMkLst>
      </pc:sldChg>
      <pc:sldChg chg="addSp modSp new del mod">
        <pc:chgData name="Myra Couture" userId="3d90365817be0029" providerId="LiveId" clId="{277B8B60-F5C3-4B68-BDBE-510ED2D3DC56}" dt="2021-05-31T21:01:32.497" v="769" actId="2696"/>
        <pc:sldMkLst>
          <pc:docMk/>
          <pc:sldMk cId="3094904831" sldId="266"/>
        </pc:sldMkLst>
        <pc:spChg chg="mod">
          <ac:chgData name="Myra Couture" userId="3d90365817be0029" providerId="LiveId" clId="{277B8B60-F5C3-4B68-BDBE-510ED2D3DC56}" dt="2021-05-31T20:58:45.579" v="729" actId="20577"/>
          <ac:spMkLst>
            <pc:docMk/>
            <pc:sldMk cId="3094904831" sldId="266"/>
            <ac:spMk id="2" creationId="{6880CC01-17FB-4796-986E-ADCB24DEC850}"/>
          </ac:spMkLst>
        </pc:spChg>
        <pc:spChg chg="mod">
          <ac:chgData name="Myra Couture" userId="3d90365817be0029" providerId="LiveId" clId="{277B8B60-F5C3-4B68-BDBE-510ED2D3DC56}" dt="2021-05-31T20:36:58.581" v="633" actId="20577"/>
          <ac:spMkLst>
            <pc:docMk/>
            <pc:sldMk cId="3094904831" sldId="266"/>
            <ac:spMk id="3" creationId="{C653190E-5A32-4274-A78D-206F76394F1D}"/>
          </ac:spMkLst>
        </pc:spChg>
        <pc:spChg chg="mod">
          <ac:chgData name="Myra Couture" userId="3d90365817be0029" providerId="LiveId" clId="{277B8B60-F5C3-4B68-BDBE-510ED2D3DC56}" dt="2021-05-31T20:36:05.216" v="625" actId="113"/>
          <ac:spMkLst>
            <pc:docMk/>
            <pc:sldMk cId="3094904831" sldId="266"/>
            <ac:spMk id="4" creationId="{9916FEBF-ECA3-4E4C-8F1D-43AEC6A4636F}"/>
          </ac:spMkLst>
        </pc:spChg>
        <pc:picChg chg="add mod">
          <ac:chgData name="Myra Couture" userId="3d90365817be0029" providerId="LiveId" clId="{277B8B60-F5C3-4B68-BDBE-510ED2D3DC56}" dt="2021-05-31T20:38:41.809" v="645" actId="1076"/>
          <ac:picMkLst>
            <pc:docMk/>
            <pc:sldMk cId="3094904831" sldId="266"/>
            <ac:picMk id="6" creationId="{E1E91335-20A2-4FF2-9621-B802CC07C090}"/>
          </ac:picMkLst>
        </pc:picChg>
        <pc:picChg chg="add mod">
          <ac:chgData name="Myra Couture" userId="3d90365817be0029" providerId="LiveId" clId="{277B8B60-F5C3-4B68-BDBE-510ED2D3DC56}" dt="2021-05-31T20:38:34.009" v="643" actId="1076"/>
          <ac:picMkLst>
            <pc:docMk/>
            <pc:sldMk cId="3094904831" sldId="266"/>
            <ac:picMk id="8" creationId="{71BC6B42-CAED-4744-ABA4-5044EAA8B251}"/>
          </ac:picMkLst>
        </pc:picChg>
      </pc:sldChg>
      <pc:sldChg chg="addSp delSp modSp add mod setBg modAnim delDesignElem">
        <pc:chgData name="Myra Couture" userId="3d90365817be0029" providerId="LiveId" clId="{277B8B60-F5C3-4B68-BDBE-510ED2D3DC56}" dt="2021-05-31T21:34:19.262" v="924"/>
        <pc:sldMkLst>
          <pc:docMk/>
          <pc:sldMk cId="1763452630" sldId="267"/>
        </pc:sldMkLst>
        <pc:spChg chg="mod">
          <ac:chgData name="Myra Couture" userId="3d90365817be0029" providerId="LiveId" clId="{277B8B60-F5C3-4B68-BDBE-510ED2D3DC56}" dt="2021-05-31T21:06:53.070" v="846" actId="20577"/>
          <ac:spMkLst>
            <pc:docMk/>
            <pc:sldMk cId="1763452630" sldId="267"/>
            <ac:spMk id="2" creationId="{D30B8192-3B3E-4DB1-B849-FF6240ACF1BE}"/>
          </ac:spMkLst>
        </pc:spChg>
        <pc:spChg chg="add mod">
          <ac:chgData name="Myra Couture" userId="3d90365817be0029" providerId="LiveId" clId="{277B8B60-F5C3-4B68-BDBE-510ED2D3DC56}" dt="2021-05-31T21:00:58.908" v="763" actId="14100"/>
          <ac:spMkLst>
            <pc:docMk/>
            <pc:sldMk cId="1763452630" sldId="267"/>
            <ac:spMk id="11" creationId="{915065C0-25D7-4158-A1D2-0425809BFE7F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1763452630" sldId="267"/>
            <ac:spMk id="14" creationId="{B712E947-0734-45F9-9C4F-41114EC3A33E}"/>
          </ac:spMkLst>
        </pc:spChg>
        <pc:spChg chg="add mod">
          <ac:chgData name="Myra Couture" userId="3d90365817be0029" providerId="LiveId" clId="{277B8B60-F5C3-4B68-BDBE-510ED2D3DC56}" dt="2021-05-31T21:00:37.236" v="759" actId="1076"/>
          <ac:spMkLst>
            <pc:docMk/>
            <pc:sldMk cId="1763452630" sldId="267"/>
            <ac:spMk id="20" creationId="{6B87B228-5832-46F8-9F79-FC5FF1562830}"/>
          </ac:spMkLst>
        </pc:spChg>
        <pc:spChg chg="del">
          <ac:chgData name="Myra Couture" userId="3d90365817be0029" providerId="LiveId" clId="{277B8B60-F5C3-4B68-BDBE-510ED2D3DC56}" dt="2021-05-31T20:58:51.152" v="731"/>
          <ac:spMkLst>
            <pc:docMk/>
            <pc:sldMk cId="1763452630" sldId="267"/>
            <ac:spMk id="21" creationId="{2151139A-886F-4B97-8815-729AD3831BBD}"/>
          </ac:spMkLst>
        </pc:spChg>
        <pc:spChg chg="del">
          <ac:chgData name="Myra Couture" userId="3d90365817be0029" providerId="LiveId" clId="{277B8B60-F5C3-4B68-BDBE-510ED2D3DC56}" dt="2021-05-31T20:58:51.152" v="731"/>
          <ac:spMkLst>
            <pc:docMk/>
            <pc:sldMk cId="1763452630" sldId="267"/>
            <ac:spMk id="23" creationId="{AB5E08C4-8CDD-4623-A5B8-E998C6DEE3B7}"/>
          </ac:spMkLst>
        </pc:spChg>
        <pc:spChg chg="del">
          <ac:chgData name="Myra Couture" userId="3d90365817be0029" providerId="LiveId" clId="{277B8B60-F5C3-4B68-BDBE-510ED2D3DC56}" dt="2021-05-31T20:58:51.152" v="731"/>
          <ac:spMkLst>
            <pc:docMk/>
            <pc:sldMk cId="1763452630" sldId="267"/>
            <ac:spMk id="25" creationId="{15F33878-D502-4FFA-8ACE-F2AECDB2A23F}"/>
          </ac:spMkLst>
        </pc:spChg>
        <pc:spChg chg="del">
          <ac:chgData name="Myra Couture" userId="3d90365817be0029" providerId="LiveId" clId="{277B8B60-F5C3-4B68-BDBE-510ED2D3DC56}" dt="2021-05-31T20:58:51.152" v="731"/>
          <ac:spMkLst>
            <pc:docMk/>
            <pc:sldMk cId="1763452630" sldId="267"/>
            <ac:spMk id="27" creationId="{D3539FEE-81D3-4406-802E-60B20B16F4F6}"/>
          </ac:spMkLst>
        </pc:spChg>
        <pc:spChg chg="del">
          <ac:chgData name="Myra Couture" userId="3d90365817be0029" providerId="LiveId" clId="{277B8B60-F5C3-4B68-BDBE-510ED2D3DC56}" dt="2021-05-31T20:58:51.152" v="731"/>
          <ac:spMkLst>
            <pc:docMk/>
            <pc:sldMk cId="1763452630" sldId="267"/>
            <ac:spMk id="29" creationId="{DC701763-729E-462F-A5A8-E0DEFEB1E2E4}"/>
          </ac:spMkLst>
        </pc:spChg>
        <pc:grpChg chg="add del">
          <ac:chgData name="Myra Couture" userId="3d90365817be0029" providerId="LiveId" clId="{277B8B60-F5C3-4B68-BDBE-510ED2D3DC56}" dt="2021-05-31T21:12:02.123" v="893"/>
          <ac:grpSpMkLst>
            <pc:docMk/>
            <pc:sldMk cId="1763452630" sldId="267"/>
            <ac:grpSpMk id="16" creationId="{12B3290A-D3BF-4B87-B55B-FD9A98B49727}"/>
          </ac:grpSpMkLst>
        </pc:grpChg>
        <pc:picChg chg="del mod ord">
          <ac:chgData name="Myra Couture" userId="3d90365817be0029" providerId="LiveId" clId="{277B8B60-F5C3-4B68-BDBE-510ED2D3DC56}" dt="2021-05-31T20:59:10.631" v="734" actId="478"/>
          <ac:picMkLst>
            <pc:docMk/>
            <pc:sldMk cId="1763452630" sldId="267"/>
            <ac:picMk id="5" creationId="{981B2061-A76A-40E2-AB8E-FC843C17C986}"/>
          </ac:picMkLst>
        </pc:picChg>
        <pc:picChg chg="del mod">
          <ac:chgData name="Myra Couture" userId="3d90365817be0029" providerId="LiveId" clId="{277B8B60-F5C3-4B68-BDBE-510ED2D3DC56}" dt="2021-05-31T20:59:07.881" v="733" actId="478"/>
          <ac:picMkLst>
            <pc:docMk/>
            <pc:sldMk cId="1763452630" sldId="267"/>
            <ac:picMk id="7" creationId="{0344CE5F-4124-4B35-8F86-1CB8ED580A56}"/>
          </ac:picMkLst>
        </pc:picChg>
        <pc:picChg chg="add mod">
          <ac:chgData name="Myra Couture" userId="3d90365817be0029" providerId="LiveId" clId="{277B8B60-F5C3-4B68-BDBE-510ED2D3DC56}" dt="2021-05-31T21:01:26.553" v="768" actId="1076"/>
          <ac:picMkLst>
            <pc:docMk/>
            <pc:sldMk cId="1763452630" sldId="267"/>
            <ac:picMk id="22" creationId="{B54E4E22-20AC-4B41-861C-ED7EA6CF1D3A}"/>
          </ac:picMkLst>
        </pc:picChg>
        <pc:picChg chg="add mod">
          <ac:chgData name="Myra Couture" userId="3d90365817be0029" providerId="LiveId" clId="{277B8B60-F5C3-4B68-BDBE-510ED2D3DC56}" dt="2021-05-31T21:01:23.463" v="767" actId="1076"/>
          <ac:picMkLst>
            <pc:docMk/>
            <pc:sldMk cId="1763452630" sldId="267"/>
            <ac:picMk id="24" creationId="{41314D0D-C2D4-4A7D-81CF-E214F05D047B}"/>
          </ac:picMkLst>
        </pc:picChg>
      </pc:sldChg>
      <pc:sldChg chg="delSp add del setBg delDesignElem">
        <pc:chgData name="Myra Couture" userId="3d90365817be0029" providerId="LiveId" clId="{277B8B60-F5C3-4B68-BDBE-510ED2D3DC56}" dt="2021-05-31T20:47:59.542" v="657" actId="2696"/>
        <pc:sldMkLst>
          <pc:docMk/>
          <pc:sldMk cId="2500363900" sldId="267"/>
        </pc:sldMkLst>
        <pc:spChg chg="del">
          <ac:chgData name="Myra Couture" userId="3d90365817be0029" providerId="LiveId" clId="{277B8B60-F5C3-4B68-BDBE-510ED2D3DC56}" dt="2021-05-31T20:47:23.502" v="655"/>
          <ac:spMkLst>
            <pc:docMk/>
            <pc:sldMk cId="2500363900" sldId="267"/>
            <ac:spMk id="10" creationId="{6753252F-4873-4F63-801D-CC719279A7D5}"/>
          </ac:spMkLst>
        </pc:spChg>
        <pc:spChg chg="del">
          <ac:chgData name="Myra Couture" userId="3d90365817be0029" providerId="LiveId" clId="{277B8B60-F5C3-4B68-BDBE-510ED2D3DC56}" dt="2021-05-31T20:47:23.502" v="655"/>
          <ac:spMkLst>
            <pc:docMk/>
            <pc:sldMk cId="2500363900" sldId="267"/>
            <ac:spMk id="12" creationId="{047C8CCB-F95D-4249-92DD-651249D3535A}"/>
          </ac:spMkLst>
        </pc:spChg>
      </pc:sldChg>
      <pc:sldChg chg="add del">
        <pc:chgData name="Myra Couture" userId="3d90365817be0029" providerId="LiveId" clId="{277B8B60-F5C3-4B68-BDBE-510ED2D3DC56}" dt="2021-05-31T20:48:03.208" v="658" actId="2696"/>
        <pc:sldMkLst>
          <pc:docMk/>
          <pc:sldMk cId="892743678" sldId="268"/>
        </pc:sldMkLst>
      </pc:sldChg>
      <pc:sldChg chg="addSp delSp modSp add mod setBg modAnim delDesignElem">
        <pc:chgData name="Myra Couture" userId="3d90365817be0029" providerId="LiveId" clId="{277B8B60-F5C3-4B68-BDBE-510ED2D3DC56}" dt="2021-05-31T21:32:37.111" v="922"/>
        <pc:sldMkLst>
          <pc:docMk/>
          <pc:sldMk cId="3336769694" sldId="268"/>
        </pc:sldMkLst>
        <pc:spChg chg="mod">
          <ac:chgData name="Myra Couture" userId="3d90365817be0029" providerId="LiveId" clId="{277B8B60-F5C3-4B68-BDBE-510ED2D3DC56}" dt="2021-05-31T21:08:13.993" v="854"/>
          <ac:spMkLst>
            <pc:docMk/>
            <pc:sldMk cId="3336769694" sldId="268"/>
            <ac:spMk id="2" creationId="{D30B8192-3B3E-4DB1-B849-FF6240ACF1BE}"/>
          </ac:spMkLst>
        </pc:spChg>
        <pc:spChg chg="add">
          <ac:chgData name="Myra Couture" userId="3d90365817be0029" providerId="LiveId" clId="{277B8B60-F5C3-4B68-BDBE-510ED2D3DC56}" dt="2021-05-31T21:07:43.405" v="849" actId="26606"/>
          <ac:spMkLst>
            <pc:docMk/>
            <pc:sldMk cId="3336769694" sldId="268"/>
            <ac:spMk id="11" creationId="{DA4EE65A-543F-457F-A9D4-9581CBDF5FCE}"/>
          </ac:spMkLst>
        </pc:spChg>
        <pc:spChg chg="add del">
          <ac:chgData name="Myra Couture" userId="3d90365817be0029" providerId="LiveId" clId="{277B8B60-F5C3-4B68-BDBE-510ED2D3DC56}" dt="2021-05-31T21:12:02.123" v="893"/>
          <ac:spMkLst>
            <pc:docMk/>
            <pc:sldMk cId="3336769694" sldId="268"/>
            <ac:spMk id="14" creationId="{B712E947-0734-45F9-9C4F-41114EC3A33E}"/>
          </ac:spMkLst>
        </pc:spChg>
        <pc:spChg chg="del">
          <ac:chgData name="Myra Couture" userId="3d90365817be0029" providerId="LiveId" clId="{277B8B60-F5C3-4B68-BDBE-510ED2D3DC56}" dt="2021-05-31T21:07:36.141" v="848"/>
          <ac:spMkLst>
            <pc:docMk/>
            <pc:sldMk cId="3336769694" sldId="268"/>
            <ac:spMk id="21" creationId="{2151139A-886F-4B97-8815-729AD3831BBD}"/>
          </ac:spMkLst>
        </pc:spChg>
        <pc:spChg chg="del">
          <ac:chgData name="Myra Couture" userId="3d90365817be0029" providerId="LiveId" clId="{277B8B60-F5C3-4B68-BDBE-510ED2D3DC56}" dt="2021-05-31T21:07:36.141" v="848"/>
          <ac:spMkLst>
            <pc:docMk/>
            <pc:sldMk cId="3336769694" sldId="268"/>
            <ac:spMk id="23" creationId="{AB5E08C4-8CDD-4623-A5B8-E998C6DEE3B7}"/>
          </ac:spMkLst>
        </pc:spChg>
        <pc:spChg chg="del">
          <ac:chgData name="Myra Couture" userId="3d90365817be0029" providerId="LiveId" clId="{277B8B60-F5C3-4B68-BDBE-510ED2D3DC56}" dt="2021-05-31T21:07:36.141" v="848"/>
          <ac:spMkLst>
            <pc:docMk/>
            <pc:sldMk cId="3336769694" sldId="268"/>
            <ac:spMk id="25" creationId="{15F33878-D502-4FFA-8ACE-F2AECDB2A23F}"/>
          </ac:spMkLst>
        </pc:spChg>
        <pc:spChg chg="del">
          <ac:chgData name="Myra Couture" userId="3d90365817be0029" providerId="LiveId" clId="{277B8B60-F5C3-4B68-BDBE-510ED2D3DC56}" dt="2021-05-31T21:07:36.141" v="848"/>
          <ac:spMkLst>
            <pc:docMk/>
            <pc:sldMk cId="3336769694" sldId="268"/>
            <ac:spMk id="27" creationId="{D3539FEE-81D3-4406-802E-60B20B16F4F6}"/>
          </ac:spMkLst>
        </pc:spChg>
        <pc:spChg chg="del">
          <ac:chgData name="Myra Couture" userId="3d90365817be0029" providerId="LiveId" clId="{277B8B60-F5C3-4B68-BDBE-510ED2D3DC56}" dt="2021-05-31T21:07:36.141" v="848"/>
          <ac:spMkLst>
            <pc:docMk/>
            <pc:sldMk cId="3336769694" sldId="268"/>
            <ac:spMk id="29" creationId="{DC701763-729E-462F-A5A8-E0DEFEB1E2E4}"/>
          </ac:spMkLst>
        </pc:spChg>
        <pc:grpChg chg="add del">
          <ac:chgData name="Myra Couture" userId="3d90365817be0029" providerId="LiveId" clId="{277B8B60-F5C3-4B68-BDBE-510ED2D3DC56}" dt="2021-05-31T21:12:02.123" v="893"/>
          <ac:grpSpMkLst>
            <pc:docMk/>
            <pc:sldMk cId="3336769694" sldId="268"/>
            <ac:grpSpMk id="16" creationId="{12B3290A-D3BF-4B87-B55B-FD9A98B49727}"/>
          </ac:grpSpMkLst>
        </pc:grpChg>
        <pc:picChg chg="del mod ord">
          <ac:chgData name="Myra Couture" userId="3d90365817be0029" providerId="LiveId" clId="{277B8B60-F5C3-4B68-BDBE-510ED2D3DC56}" dt="2021-05-31T21:07:48.900" v="851" actId="478"/>
          <ac:picMkLst>
            <pc:docMk/>
            <pc:sldMk cId="3336769694" sldId="268"/>
            <ac:picMk id="5" creationId="{981B2061-A76A-40E2-AB8E-FC843C17C986}"/>
          </ac:picMkLst>
        </pc:picChg>
        <pc:picChg chg="del mod">
          <ac:chgData name="Myra Couture" userId="3d90365817be0029" providerId="LiveId" clId="{277B8B60-F5C3-4B68-BDBE-510ED2D3DC56}" dt="2021-05-31T21:07:47.989" v="850" actId="478"/>
          <ac:picMkLst>
            <pc:docMk/>
            <pc:sldMk cId="3336769694" sldId="268"/>
            <ac:picMk id="7" creationId="{0344CE5F-4124-4B35-8F86-1CB8ED580A56}"/>
          </ac:picMkLst>
        </pc:picChg>
        <pc:picChg chg="add mod">
          <ac:chgData name="Myra Couture" userId="3d90365817be0029" providerId="LiveId" clId="{277B8B60-F5C3-4B68-BDBE-510ED2D3DC56}" dt="2021-05-31T21:08:33.971" v="857" actId="1076"/>
          <ac:picMkLst>
            <pc:docMk/>
            <pc:sldMk cId="3336769694" sldId="268"/>
            <ac:picMk id="20" creationId="{6D24FE5F-30D7-454C-8DDD-0696E916B19E}"/>
          </ac:picMkLst>
        </pc:picChg>
      </pc:sldChg>
      <pc:sldChg chg="addSp delSp modSp new del mod setBg">
        <pc:chgData name="Myra Couture" userId="3d90365817be0029" providerId="LiveId" clId="{277B8B60-F5C3-4B68-BDBE-510ED2D3DC56}" dt="2021-05-31T21:15:10.115" v="910" actId="2696"/>
        <pc:sldMkLst>
          <pc:docMk/>
          <pc:sldMk cId="3029193510" sldId="269"/>
        </pc:sldMkLst>
        <pc:spChg chg="del mod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2" creationId="{73D5D9C9-1BE4-418B-A53C-8C5AF180DF8F}"/>
          </ac:spMkLst>
        </pc:spChg>
        <pc:spChg chg="del">
          <ac:chgData name="Myra Couture" userId="3d90365817be0029" providerId="LiveId" clId="{277B8B60-F5C3-4B68-BDBE-510ED2D3DC56}" dt="2021-05-31T21:10:29.672" v="863"/>
          <ac:spMkLst>
            <pc:docMk/>
            <pc:sldMk cId="3029193510" sldId="269"/>
            <ac:spMk id="3" creationId="{AA17F62D-A87E-4F2B-97B2-42C909E33AA4}"/>
          </ac:spMkLst>
        </pc:spChg>
        <pc:spChg chg="add del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6" creationId="{50811073-89F5-46D6-83D8-BA764464977D}"/>
          </ac:spMkLst>
        </pc:spChg>
        <pc:spChg chg="add del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7" creationId="{608CD17C-4A7C-477D-A659-BA8A89A78700}"/>
          </ac:spMkLst>
        </pc:spChg>
        <pc:spChg chg="add del">
          <ac:chgData name="Myra Couture" userId="3d90365817be0029" providerId="LiveId" clId="{277B8B60-F5C3-4B68-BDBE-510ED2D3DC56}" dt="2021-05-31T21:11:53.811" v="885" actId="26606"/>
          <ac:spMkLst>
            <pc:docMk/>
            <pc:sldMk cId="3029193510" sldId="269"/>
            <ac:spMk id="8" creationId="{A75073A9-37AE-4878-96DC-AD6C78EC4B5D}"/>
          </ac:spMkLst>
        </pc:spChg>
        <pc:spChg chg="add del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9" creationId="{F3260426-3579-4A7D-8B14-3C96A90AA4A7}"/>
          </ac:spMkLst>
        </pc:spChg>
        <pc:spChg chg="add del">
          <ac:chgData name="Myra Couture" userId="3d90365817be0029" providerId="LiveId" clId="{277B8B60-F5C3-4B68-BDBE-510ED2D3DC56}" dt="2021-05-31T21:11:53.811" v="885" actId="26606"/>
          <ac:spMkLst>
            <pc:docMk/>
            <pc:sldMk cId="3029193510" sldId="269"/>
            <ac:spMk id="11" creationId="{50811073-89F5-46D6-83D8-BA764464977D}"/>
          </ac:spMkLst>
        </pc:spChg>
        <pc:spChg chg="add del">
          <ac:chgData name="Myra Couture" userId="3d90365817be0029" providerId="LiveId" clId="{277B8B60-F5C3-4B68-BDBE-510ED2D3DC56}" dt="2021-05-31T21:11:53.811" v="885" actId="26606"/>
          <ac:spMkLst>
            <pc:docMk/>
            <pc:sldMk cId="3029193510" sldId="269"/>
            <ac:spMk id="13" creationId="{608CD17C-4A7C-477D-A659-BA8A89A78700}"/>
          </ac:spMkLst>
        </pc:spChg>
        <pc:spChg chg="add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14" creationId="{8950AD4C-6AF3-49F8-94E1-DBCAFB39478B}"/>
          </ac:spMkLst>
        </pc:spChg>
        <pc:spChg chg="add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16" creationId="{0ACBD85E-A404-45CB-B532-1039E479D4C6}"/>
          </ac:spMkLst>
        </pc:spChg>
        <pc:spChg chg="add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18" creationId="{DB1626B1-BAC7-4893-A5AC-620597685187}"/>
          </ac:spMkLst>
        </pc:spChg>
        <pc:spChg chg="add">
          <ac:chgData name="Myra Couture" userId="3d90365817be0029" providerId="LiveId" clId="{277B8B60-F5C3-4B68-BDBE-510ED2D3DC56}" dt="2021-05-31T21:12:33.725" v="895" actId="26606"/>
          <ac:spMkLst>
            <pc:docMk/>
            <pc:sldMk cId="3029193510" sldId="269"/>
            <ac:spMk id="20" creationId="{D64E9910-51FE-45BF-973D-9D2401FD3C63}"/>
          </ac:spMkLst>
        </pc:spChg>
        <pc:picChg chg="add mod">
          <ac:chgData name="Myra Couture" userId="3d90365817be0029" providerId="LiveId" clId="{277B8B60-F5C3-4B68-BDBE-510ED2D3DC56}" dt="2021-05-31T21:13:05.181" v="901" actId="1076"/>
          <ac:picMkLst>
            <pc:docMk/>
            <pc:sldMk cId="3029193510" sldId="269"/>
            <ac:picMk id="4" creationId="{3673632E-DF5A-453E-95E1-E2152D2F539E}"/>
          </ac:picMkLst>
        </pc:picChg>
      </pc:sldChg>
      <pc:sldChg chg="addSp modSp new mod setBg modAnim">
        <pc:chgData name="Myra Couture" userId="3d90365817be0029" providerId="LiveId" clId="{277B8B60-F5C3-4B68-BDBE-510ED2D3DC56}" dt="2021-05-31T21:35:35.371" v="926"/>
        <pc:sldMkLst>
          <pc:docMk/>
          <pc:sldMk cId="3902332452" sldId="270"/>
        </pc:sldMkLst>
        <pc:spChg chg="mo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2" creationId="{FA242CE9-9D01-45B3-803B-DCCB47EF14B2}"/>
          </ac:spMkLst>
        </pc:spChg>
        <pc:spChg chg="mo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3" creationId="{1B628A71-193E-45EE-B5D9-08EFB8B86D2F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8" creationId="{6F5A5072-7B47-4D32-B52A-4EBBF590B8A5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10" creationId="{9715DAF0-AE1B-46C9-8A6B-DB2AA05AB91D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12" creationId="{6016219D-510E-4184-9090-6D5578A87BD1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14" creationId="{AFF4A713-7B75-4B21-90D7-5AB19547C728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16" creationId="{DC631C0B-6DA6-4E57-8231-CE32B3434A7E}"/>
          </ac:spMkLst>
        </pc:spChg>
        <pc:spChg chg="add">
          <ac:chgData name="Myra Couture" userId="3d90365817be0029" providerId="LiveId" clId="{277B8B60-F5C3-4B68-BDBE-510ED2D3DC56}" dt="2021-05-31T21:14:18.887" v="903" actId="26606"/>
          <ac:spMkLst>
            <pc:docMk/>
            <pc:sldMk cId="3902332452" sldId="270"/>
            <ac:spMk id="18" creationId="{C29501E6-A978-4A61-9689-9085AF97A53A}"/>
          </ac:spMkLst>
        </pc:spChg>
        <pc:picChg chg="add mod">
          <ac:chgData name="Myra Couture" userId="3d90365817be0029" providerId="LiveId" clId="{277B8B60-F5C3-4B68-BDBE-510ED2D3DC56}" dt="2021-05-31T21:15:03.017" v="909" actId="1076"/>
          <ac:picMkLst>
            <pc:docMk/>
            <pc:sldMk cId="3902332452" sldId="270"/>
            <ac:picMk id="11" creationId="{5E1BE5B4-3E4B-4608-85A3-DB8B18DF2A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80DD-913E-4DF1-86A8-5D41E73CD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0244F-BFBA-4238-A6CA-1BE9B8137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8D715-064A-4B27-8077-A62815CE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2644-C28E-403A-8A14-DE9810E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2D25-96B3-4063-8219-FA1B7EB7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9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084C-90E0-44F8-992E-2FB95C7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26BB-5DFD-4A17-BE12-6A18B19FA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F9B2B-CDF2-4A67-8A76-280A4B17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72D4-F4AF-45D7-BAFF-917990DC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1F5C-EA41-4B1F-AA05-A19D5B4B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422ED-FE4E-467E-B26D-17AF2977F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375D4-2050-4CDF-AA45-749B04DA9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D86C-E27B-465F-B312-D41A8A27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68D9-CFF4-4EF9-9C08-73E3554B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A4D0-C673-412A-9037-BD842AB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3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B209-3857-4633-9FF6-2013FB0C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8B62-9052-4CF8-B065-A5F2F1CE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AA2BB-CACB-4167-A30A-73CF8671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6760-EF85-46A8-B726-1A6030D5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9C9F-439B-49C3-92E5-286509E7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4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432E-59D6-4C19-9B72-D002CA4E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2B5E4-24EA-4B98-A7BE-2C52B6848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4D11-32A1-4869-8F91-24AE0C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5CAB0-E179-4420-BB31-409A7F09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50B38-B301-4DEA-874D-10A4E88B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4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6533-2667-41C4-8A91-77274F21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0015-741E-4B4D-A11F-00A89891E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FFFF7-A2CE-426F-9562-8C0126E92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A8FF2-5E25-4332-8517-F99208BB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95AE9-C71B-4416-AB3D-479480C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49E2F-DB52-4BF4-B4A4-DE804C63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4DA3-F0E4-443B-8579-62B0257A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CA3F-A6E7-45CE-B150-FBCE284E5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D188D-A157-46CE-8812-567830917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DDE55-4AE4-4FA6-9DD7-9039502A2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9A0B2-E002-4522-B719-369334794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77D5B-F75E-40E1-AC18-F04D3090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B6E5D-9432-46FB-8894-40470A47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8E0BC-6494-47C0-B96F-B364B53A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9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C335-B7F7-4B56-B334-4E73144D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ADE02-6235-4C45-98F7-8044552A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C7C92-85CB-4CEC-96CB-FB8DB153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5DA65-3126-482A-AF0B-75B37931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5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1FC37-BAEA-4682-BD25-D865A43D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D8FFA-1C8D-425A-A668-2CA7A41F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AD05B-9EBF-4450-97DB-7ECDC176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5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F507-FFBA-45F9-B23D-3CEB3954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3FBB4-896E-4D51-9640-634B73A86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23B3-BDC3-4F8F-813E-2A9B4FFF0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EA3F2-2B4E-481F-AEB9-47439A34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D5CF4-D8CD-433A-AB74-B70B0F22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EAAB-E1A6-4F0D-9BF1-FCA072C41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58D9-02BA-42D6-A91B-6641AF33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7EC3B-0912-4F0D-9A74-E180AF224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21F62-EA0B-4E1A-BF1C-9D1406C19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3D777-A673-45CB-AD91-C91B6EAD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87754-8880-4DAF-9927-5FB2C27E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01EC6-58C4-45F6-877A-27833C2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32C7C-3DC6-4608-AA78-84308A73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72C44-8D02-4B17-8D76-9FF0BD88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038F-203A-40FA-B1DD-1D0EA0427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313D-2B98-48DD-8349-6659B05AC1F0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46D48-C328-49CA-89DE-5853ACFA1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65C03-7514-42D9-A7B0-506B9D58C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D291C-50A8-4DE6-8A1B-612A02B3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8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172EE-86F1-412C-9672-7234DF7A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Is It Safe To Fly?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A2582-63F1-4EB8-9428-9A1AD8BBB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The Facts About Airline Safety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154D3AD9-0952-47F9-8612-C386A3AAA8D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26" end="922.63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4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B8192-3B3E-4DB1-B849-FF6240AC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Airline Accident &amp; Fatality Statistics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B2061-A76A-40E2-AB8E-FC843C17C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9714" y="1677888"/>
            <a:ext cx="10803782" cy="207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4CE5F-4124-4B35-8F86-1CB8ED58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4" y="3966433"/>
            <a:ext cx="10723142" cy="2117819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36A610-354A-472F-BB0F-D1C6F4D587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18" end="922.14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3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07A12-8A0A-462F-A8EE-9D5C59F0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Airline Travel is Increasing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FBE57-0000-49EA-B6C2-AFA0E37CF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22769" y="646777"/>
            <a:ext cx="8029151" cy="535945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51B6FA-90DD-48B3-9BD7-2C5E75F6B3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B9A93-7DD1-44FE-B82C-79581932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039581"/>
            <a:ext cx="3476937" cy="2412128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Fatality Rates by Airline vs Motor Vehicle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772AD-6D04-474C-9D1A-960185428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2428" y="511605"/>
            <a:ext cx="7225748" cy="583479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1C6BAD-3C9A-42FF-9EC9-84A1261073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051D6-1F09-4E99-99B7-29E9C0E46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685" b="1"/>
          <a:stretch/>
        </p:blipFill>
        <p:spPr>
          <a:xfrm>
            <a:off x="4287599" y="478712"/>
            <a:ext cx="7369928" cy="621005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673A3-EB14-4E01-B507-560F0B2D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Airline Fatality Rates by Region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5CC886-5272-4A8A-A849-5126CC4C8C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97" end="1271.5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B8192-3B3E-4DB1-B849-FF6240AC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Airline Accident &amp; Fatality Counts 1985-2014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4EE65A-543F-457F-A9D4-9581CBDF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6D24FE5F-30D7-454C-8DDD-0696E916B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195" y="1728055"/>
            <a:ext cx="8826846" cy="481063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E50795-E840-4C68-B96C-A6B2ADD95AE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76" end="709.12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B8192-3B3E-4DB1-B849-FF6240AC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2017 National Safety Council Census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5065C0-25D7-4158-A1D2-0425809B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2" y="2181113"/>
            <a:ext cx="2552701" cy="8203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1 in 103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6B87B228-5832-46F8-9F79-FC5FF1562830}"/>
              </a:ext>
            </a:extLst>
          </p:cNvPr>
          <p:cNvSpPr txBox="1">
            <a:spLocks/>
          </p:cNvSpPr>
          <p:nvPr/>
        </p:nvSpPr>
        <p:spPr>
          <a:xfrm>
            <a:off x="7178277" y="2165691"/>
            <a:ext cx="3821907" cy="710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/>
              <a:t>1 in 188,364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4E4E22-20AC-4B41-861C-ED7EA6CF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8" y="3076484"/>
            <a:ext cx="2944723" cy="24619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314D0D-C2D4-4A7D-81CF-E214F05D0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936" y="2990759"/>
            <a:ext cx="2947652" cy="277707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632507-F1E4-45D0-86D6-68E8DA1E5B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52" end="639.900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42CE9-9D01-45B3-803B-DCCB47EF1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28A71-193E-45EE-B5D9-08EFB8B86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  <p:pic>
        <p:nvPicPr>
          <p:cNvPr id="11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5E1BE5B4-3E4B-4608-85A3-DB8B18DF2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5411"/>
          <a:stretch/>
        </p:blipFill>
        <p:spPr>
          <a:xfrm>
            <a:off x="3543823" y="1514334"/>
            <a:ext cx="5104353" cy="218121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566F95-D9DD-4417-B499-32205F80BA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52" end="1442.76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50</Words>
  <Application>Microsoft Office PowerPoint</Application>
  <PresentationFormat>Widescreen</PresentationFormat>
  <Paragraphs>10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Is It Safe To Fly?</vt:lpstr>
      <vt:lpstr>Airline Accident &amp; Fatality Statistics </vt:lpstr>
      <vt:lpstr>Airline Travel is Increasing</vt:lpstr>
      <vt:lpstr>Fatality Rates by Airline vs Motor Vehicle</vt:lpstr>
      <vt:lpstr>Airline Fatality Rates by Region</vt:lpstr>
      <vt:lpstr>Airline Accident &amp; Fatality Counts 1985-2014</vt:lpstr>
      <vt:lpstr>2017 National Safety Council Census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It Safe To Fly?</dc:title>
  <dc:creator>Myra Couture</dc:creator>
  <cp:lastModifiedBy>Myra Couture</cp:lastModifiedBy>
  <cp:revision>1</cp:revision>
  <dcterms:created xsi:type="dcterms:W3CDTF">2021-05-31T17:58:15Z</dcterms:created>
  <dcterms:modified xsi:type="dcterms:W3CDTF">2021-05-31T21:49:44Z</dcterms:modified>
</cp:coreProperties>
</file>